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59" r:id="rId2"/>
    <p:sldId id="360" r:id="rId3"/>
    <p:sldId id="361" r:id="rId4"/>
    <p:sldId id="362" r:id="rId5"/>
    <p:sldId id="363" r:id="rId6"/>
    <p:sldId id="364" r:id="rId7"/>
    <p:sldId id="365" r:id="rId8"/>
    <p:sldId id="366" r:id="rId9"/>
    <p:sldId id="367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81" r:id="rId19"/>
    <p:sldId id="382" r:id="rId20"/>
    <p:sldId id="376" r:id="rId21"/>
    <p:sldId id="377" r:id="rId22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6" autoAdjust="0"/>
    <p:restoredTop sz="94694" autoAdjust="0"/>
  </p:normalViewPr>
  <p:slideViewPr>
    <p:cSldViewPr>
      <p:cViewPr varScale="1">
        <p:scale>
          <a:sx n="108" d="100"/>
          <a:sy n="108" d="100"/>
        </p:scale>
        <p:origin x="133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-2400" y="-96"/>
      </p:cViewPr>
      <p:guideLst>
        <p:guide orient="horz" pos="2142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76BDF6F5-0212-4A04-B3FF-E47CC8752438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1"/>
            <a:ext cx="4301543" cy="339884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1"/>
            <a:ext cx="4301543" cy="339884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5148539B-F18E-4112-BD62-27F718546B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94787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F2665C3E-E733-48A9-9B16-48343778A107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3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1"/>
            <a:ext cx="4301543" cy="339884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1"/>
            <a:ext cx="4301543" cy="339884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A26CD754-0587-4C98-901D-A3321CA2FD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963995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623AC-C763-4B68-AF20-195054867FFF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6537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D76B-A17F-4E07-B598-877E40D597E8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966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76F-908B-4C73-92E3-3B71DB01D10D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22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247A-6950-4743-9337-92A042A6FF16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662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B32C-272F-4DC6-9730-AD0C31BC9DAF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6239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C89C-965A-473C-8704-5B68932D3EB9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202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D6749-A606-4BE1-8247-AE22C8399FAE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530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947D2-6A13-4B34-8A08-AD8A4F576EAA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6222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1DF7-4E9F-48EF-A29B-4F7948E7D125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ext Box 68"/>
          <p:cNvSpPr txBox="1">
            <a:spLocks noChangeArrowheads="1"/>
          </p:cNvSpPr>
          <p:nvPr userDrawn="1"/>
        </p:nvSpPr>
        <p:spPr bwMode="auto">
          <a:xfrm>
            <a:off x="8321561" y="6556701"/>
            <a:ext cx="698500" cy="1231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sz="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- </a:t>
            </a:r>
            <a:fld id="{49207883-5432-4787-9A2F-BF5B72A1A49C}" type="slidenum">
              <a:rPr lang="en-US" altLang="ko-KR" sz="80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pPr algn="ctr">
                <a:defRPr/>
              </a:pPr>
              <a:t>‹#›</a:t>
            </a:fld>
            <a:r>
              <a:rPr lang="en-US" altLang="ko-KR" sz="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534270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6F4A-DDFC-41E1-8853-08C73C198894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9738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C88C-055F-49BA-86E5-3643BBE14B7D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E60C-06AB-455C-9652-3890FBC356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80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88ED0-1583-4C6F-AE94-D7776F4DAD7A}" type="datetime1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180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jnu.korus.kr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 idx="4294967295"/>
          </p:nvPr>
        </p:nvSpPr>
        <p:spPr>
          <a:xfrm>
            <a:off x="395536" y="2852936"/>
            <a:ext cx="8229600" cy="1143000"/>
          </a:xfrm>
        </p:spPr>
        <p:txBody>
          <a:bodyPr>
            <a:noAutofit/>
          </a:bodyPr>
          <a:lstStyle/>
          <a:p>
            <a:r>
              <a:rPr lang="ko-KR" altLang="en-US" sz="4800" b="1" dirty="0">
                <a:cs typeface="맑은 고딕"/>
              </a:rPr>
              <a:t>코러스 대학 대외서비스</a:t>
            </a:r>
            <a:br>
              <a:rPr lang="en-US" altLang="ko-KR" sz="4800" b="1" dirty="0">
                <a:cs typeface="맑은 고딕"/>
              </a:rPr>
            </a:br>
            <a:r>
              <a:rPr lang="ko-KR" altLang="en-US" sz="4800" b="1" dirty="0" err="1">
                <a:cs typeface="맑은 고딕"/>
              </a:rPr>
              <a:t>강사채용</a:t>
            </a:r>
            <a:r>
              <a:rPr lang="ko-KR" altLang="en-US" sz="4800" b="1" dirty="0">
                <a:cs typeface="맑은 고딕"/>
              </a:rPr>
              <a:t> 지원자</a:t>
            </a:r>
            <a:r>
              <a:rPr lang="en-US" altLang="ko-KR" sz="4800" b="1" dirty="0">
                <a:cs typeface="맑은 고딕"/>
              </a:rPr>
              <a:t> </a:t>
            </a:r>
            <a:r>
              <a:rPr lang="ko-KR" altLang="en-US" sz="4800" b="1">
                <a:cs typeface="맑은 고딕"/>
              </a:rPr>
              <a:t>안내</a:t>
            </a:r>
            <a:endParaRPr lang="ko-KR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083442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42" y="529992"/>
            <a:ext cx="7522372" cy="447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1663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6. </a:t>
            </a:r>
            <a:r>
              <a:rPr lang="ko-KR" altLang="en-US" dirty="0"/>
              <a:t>지원서신청 접수</a:t>
            </a:r>
            <a:endParaRPr lang="en-US" altLang="ko-KR" dirty="0"/>
          </a:p>
        </p:txBody>
      </p:sp>
      <p:sp>
        <p:nvSpPr>
          <p:cNvPr id="9" name="TextBox 8"/>
          <p:cNvSpPr txBox="1"/>
          <p:nvPr/>
        </p:nvSpPr>
        <p:spPr>
          <a:xfrm>
            <a:off x="439564" y="5147196"/>
            <a:ext cx="501532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</a:t>
            </a:r>
            <a:r>
              <a:rPr lang="ko-KR" altLang="en-US" sz="1100" dirty="0"/>
              <a:t> 조회조건을 </a:t>
            </a:r>
            <a:r>
              <a:rPr lang="ko-KR" altLang="en-US" sz="1100" dirty="0" err="1"/>
              <a:t>선택시</a:t>
            </a:r>
            <a:r>
              <a:rPr lang="ko-KR" altLang="en-US" sz="1100" dirty="0"/>
              <a:t> 조회조건</a:t>
            </a:r>
            <a:r>
              <a:rPr lang="en-US" altLang="ko-KR" sz="1100" dirty="0"/>
              <a:t>(</a:t>
            </a:r>
            <a:r>
              <a:rPr lang="ko-KR" altLang="en-US" sz="1100" dirty="0"/>
              <a:t>단과대학</a:t>
            </a:r>
            <a:r>
              <a:rPr lang="en-US" altLang="ko-KR" sz="1100" dirty="0"/>
              <a:t>,</a:t>
            </a:r>
            <a:r>
              <a:rPr lang="ko-KR" altLang="en-US" sz="1100" dirty="0"/>
              <a:t>학과</a:t>
            </a:r>
            <a:r>
              <a:rPr lang="en-US" altLang="ko-KR" sz="1100" dirty="0"/>
              <a:t>,</a:t>
            </a:r>
            <a:r>
              <a:rPr lang="ko-KR" altLang="en-US" sz="1100" dirty="0"/>
              <a:t>채용분야</a:t>
            </a:r>
            <a:r>
              <a:rPr lang="en-US" altLang="ko-KR" sz="1100" dirty="0"/>
              <a:t>)</a:t>
            </a:r>
            <a:r>
              <a:rPr lang="ko-KR" altLang="en-US" sz="1100" dirty="0"/>
              <a:t>을 설정한다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    </a:t>
            </a:r>
            <a:r>
              <a:rPr lang="ko-KR" altLang="en-US" sz="1100" dirty="0"/>
              <a:t>조회조건이 변경되면 기존 선택사항은 사라진다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조회버튼을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③ </a:t>
            </a:r>
            <a:r>
              <a:rPr lang="ko-KR" altLang="en-US" sz="1100" dirty="0"/>
              <a:t>지원하고자 하는 채용분야를 체크해서 선택한다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④ </a:t>
            </a:r>
            <a:r>
              <a:rPr lang="ko-KR" altLang="en-US" sz="1100" dirty="0"/>
              <a:t>지원서신청접수버튼을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792515" y="3878300"/>
            <a:ext cx="596566" cy="1498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57089" y="2683115"/>
            <a:ext cx="130923" cy="5791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513" y="5152512"/>
            <a:ext cx="2644902" cy="1356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72910" y="6509278"/>
            <a:ext cx="2527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⑤</a:t>
            </a:r>
            <a:r>
              <a:rPr lang="ko-KR" altLang="en-US" sz="1100" dirty="0"/>
              <a:t> 팝업의 확인버튼을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509452" y="6241258"/>
            <a:ext cx="337494" cy="172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743023" y="1531334"/>
            <a:ext cx="7477951" cy="3060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7880982" y="1251508"/>
            <a:ext cx="306133" cy="1362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95304" y="147213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32539" y="118018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1044" y="259224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③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49583" y="3807178"/>
            <a:ext cx="2961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④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39318" y="619686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⑤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041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35" y="665824"/>
            <a:ext cx="7857339" cy="5025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06104" y="5719430"/>
            <a:ext cx="7488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/>
              <a:t>약관동의 체크를 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확인 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6540990" y="4683328"/>
            <a:ext cx="114068" cy="123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6152203" y="5321384"/>
            <a:ext cx="114068" cy="123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4211224" y="5479728"/>
            <a:ext cx="337494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295154" y="461160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05239" y="524487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9682" y="541876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109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60" y="784146"/>
            <a:ext cx="8233978" cy="4275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0460" y="5292936"/>
            <a:ext cx="74888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/>
              <a:t>지원자유의사항을 확인한다</a:t>
            </a:r>
            <a:r>
              <a:rPr lang="en-US" altLang="ko-KR" sz="1100" dirty="0"/>
              <a:t>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530926" y="4193194"/>
            <a:ext cx="8064896" cy="84944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8371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1" y="2725444"/>
            <a:ext cx="8059631" cy="3299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69" y="590767"/>
            <a:ext cx="8088956" cy="1701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4198" y="2150464"/>
            <a:ext cx="74888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/>
              <a:t>기본사항을 입력한다</a:t>
            </a:r>
            <a:r>
              <a:rPr lang="en-US" altLang="ko-KR" sz="1100" dirty="0"/>
              <a:t>.(</a:t>
            </a:r>
            <a:r>
              <a:rPr lang="en-US" altLang="ko-KR" sz="1100" dirty="0">
                <a:solidFill>
                  <a:srgbClr val="FF0000"/>
                </a:solidFill>
              </a:rPr>
              <a:t>*</a:t>
            </a:r>
            <a:r>
              <a:rPr lang="en-US" altLang="ko-KR" sz="1100" dirty="0"/>
              <a:t> </a:t>
            </a:r>
            <a:r>
              <a:rPr lang="ko-KR" altLang="en-US" sz="1100" dirty="0"/>
              <a:t>항목은 필수 입력항목</a:t>
            </a:r>
            <a:r>
              <a:rPr lang="en-US" altLang="ko-KR" sz="1100" dirty="0"/>
              <a:t>)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저장버튼을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③ </a:t>
            </a:r>
            <a:r>
              <a:rPr lang="ko-KR" altLang="en-US" sz="1100" dirty="0"/>
              <a:t>다음단계버튼을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442375" y="2072052"/>
            <a:ext cx="371243" cy="172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826163" y="2073733"/>
            <a:ext cx="408367" cy="172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44198" y="6058792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 err="1"/>
              <a:t>행추가버튼을</a:t>
            </a:r>
            <a:r>
              <a:rPr lang="ko-KR" altLang="en-US" sz="1100" dirty="0"/>
              <a:t> 눌러 학력사항을 입력한다</a:t>
            </a:r>
            <a:r>
              <a:rPr lang="en-US" altLang="ko-KR" sz="1100" dirty="0"/>
              <a:t>..(</a:t>
            </a:r>
            <a:r>
              <a:rPr lang="en-US" altLang="ko-KR" sz="1100" dirty="0">
                <a:solidFill>
                  <a:srgbClr val="FF0000"/>
                </a:solidFill>
              </a:rPr>
              <a:t>*</a:t>
            </a:r>
            <a:r>
              <a:rPr lang="en-US" altLang="ko-KR" sz="1100" dirty="0"/>
              <a:t> </a:t>
            </a:r>
            <a:r>
              <a:rPr lang="ko-KR" altLang="en-US" sz="1100" dirty="0"/>
              <a:t>항목은 필수 입력항목</a:t>
            </a:r>
            <a:r>
              <a:rPr lang="en-US" altLang="ko-KR" sz="1100" dirty="0"/>
              <a:t>)</a:t>
            </a:r>
            <a:br>
              <a:rPr lang="en-US" altLang="ko-KR" sz="1100" dirty="0"/>
            </a:br>
            <a:r>
              <a:rPr lang="en-US" altLang="ko-KR" sz="1100" dirty="0">
                <a:solidFill>
                  <a:srgbClr val="FF0000"/>
                </a:solidFill>
              </a:rPr>
              <a:t>  - </a:t>
            </a:r>
            <a:r>
              <a:rPr lang="ko-KR" altLang="en-US" sz="1100" dirty="0">
                <a:solidFill>
                  <a:srgbClr val="FF0000"/>
                </a:solidFill>
              </a:rPr>
              <a:t>마지막 학력은 최종학력체크선택 한다</a:t>
            </a:r>
            <a:r>
              <a:rPr lang="en-US" altLang="ko-KR" sz="1100" dirty="0">
                <a:solidFill>
                  <a:srgbClr val="FF0000"/>
                </a:solidFill>
              </a:rPr>
              <a:t>(</a:t>
            </a:r>
            <a:r>
              <a:rPr lang="ko-KR" altLang="en-US" sz="1100" dirty="0">
                <a:solidFill>
                  <a:srgbClr val="FF0000"/>
                </a:solidFill>
              </a:rPr>
              <a:t>더블클릭</a:t>
            </a:r>
            <a:r>
              <a:rPr lang="en-US" altLang="ko-KR" sz="1100" dirty="0">
                <a:solidFill>
                  <a:srgbClr val="FF0000"/>
                </a:solidFill>
              </a:rPr>
              <a:t>)</a:t>
            </a:r>
            <a:br>
              <a:rPr lang="en-US" altLang="ko-KR" sz="1100" dirty="0">
                <a:solidFill>
                  <a:srgbClr val="FF0000"/>
                </a:solidFill>
              </a:rPr>
            </a:br>
            <a:r>
              <a:rPr lang="en-US" altLang="ko-KR" sz="1100" dirty="0"/>
              <a:t>② </a:t>
            </a:r>
            <a:r>
              <a:rPr lang="ko-KR" altLang="en-US" sz="1100" dirty="0"/>
              <a:t>저장버튼을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③ </a:t>
            </a:r>
            <a:r>
              <a:rPr lang="ko-KR" altLang="en-US" sz="1100" dirty="0"/>
              <a:t>다음단계버튼을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460435" y="5834354"/>
            <a:ext cx="337494" cy="172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851267" y="5827409"/>
            <a:ext cx="371243" cy="172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7506746" y="3385736"/>
            <a:ext cx="543536" cy="172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10931" y="980588"/>
            <a:ext cx="8042451" cy="98986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373713" y="90438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27215" y="218962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1023" y="219253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③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01890" y="316222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43639" y="561075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67447" y="561367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③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787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88" y="620687"/>
            <a:ext cx="7678214" cy="2382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83568" y="6063617"/>
            <a:ext cx="68681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 err="1"/>
              <a:t>행추가버튼을</a:t>
            </a:r>
            <a:r>
              <a:rPr lang="ko-KR" altLang="en-US" sz="1100" dirty="0"/>
              <a:t> 눌러 </a:t>
            </a:r>
            <a:r>
              <a:rPr lang="ko-KR" altLang="en-US" sz="1100" dirty="0" err="1"/>
              <a:t>입력사항를</a:t>
            </a:r>
            <a:r>
              <a:rPr lang="ko-KR" altLang="en-US" sz="1100" dirty="0"/>
              <a:t> 입력한다</a:t>
            </a:r>
            <a:r>
              <a:rPr lang="en-US" altLang="ko-KR" sz="1100" dirty="0"/>
              <a:t>. .(</a:t>
            </a:r>
            <a:r>
              <a:rPr lang="en-US" altLang="ko-KR" sz="1100" dirty="0">
                <a:solidFill>
                  <a:srgbClr val="FF0000"/>
                </a:solidFill>
              </a:rPr>
              <a:t>*</a:t>
            </a:r>
            <a:r>
              <a:rPr lang="en-US" altLang="ko-KR" sz="1100" dirty="0"/>
              <a:t> </a:t>
            </a:r>
            <a:r>
              <a:rPr lang="ko-KR" altLang="en-US" sz="1100" dirty="0"/>
              <a:t>항목은 필수 입력항목</a:t>
            </a:r>
            <a:r>
              <a:rPr lang="en-US" altLang="ko-KR" sz="1100" dirty="0"/>
              <a:t>)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저장버튼을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③ </a:t>
            </a:r>
            <a:r>
              <a:rPr lang="ko-KR" altLang="en-US" sz="1100" dirty="0"/>
              <a:t>다음단계버튼을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7424942" y="828086"/>
            <a:ext cx="504056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4474737" y="2825066"/>
            <a:ext cx="359245" cy="1566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4847783" y="2825063"/>
            <a:ext cx="371245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88" y="3188026"/>
            <a:ext cx="7678214" cy="274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4436339" y="5733259"/>
            <a:ext cx="359245" cy="1566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809385" y="5733256"/>
            <a:ext cx="371245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7371672" y="3430501"/>
            <a:ext cx="504056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363518" y="260200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52822" y="260390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③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24617" y="5508847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22547" y="551075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③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85947" y="77444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30048" y="337925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062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4" y="548680"/>
            <a:ext cx="7595744" cy="273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27584" y="2060848"/>
            <a:ext cx="65433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 err="1"/>
              <a:t>행추가버튼을</a:t>
            </a:r>
            <a:r>
              <a:rPr lang="ko-KR" altLang="en-US" sz="1100" dirty="0"/>
              <a:t> 눌러 입력사항을 입력한다</a:t>
            </a:r>
            <a:r>
              <a:rPr lang="en-US" altLang="ko-KR" sz="1100" dirty="0"/>
              <a:t>. .(</a:t>
            </a:r>
            <a:r>
              <a:rPr lang="en-US" altLang="ko-KR" sz="1100" dirty="0">
                <a:solidFill>
                  <a:srgbClr val="FF0000"/>
                </a:solidFill>
              </a:rPr>
              <a:t>*</a:t>
            </a:r>
            <a:r>
              <a:rPr lang="en-US" altLang="ko-KR" sz="1100" dirty="0"/>
              <a:t> </a:t>
            </a:r>
            <a:r>
              <a:rPr lang="ko-KR" altLang="en-US" sz="1100" dirty="0"/>
              <a:t>항목은 필수 입력항목</a:t>
            </a:r>
            <a:r>
              <a:rPr lang="en-US" altLang="ko-KR" sz="1100" dirty="0"/>
              <a:t>)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저장버튼을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③ </a:t>
            </a:r>
            <a:r>
              <a:rPr lang="ko-KR" altLang="en-US" sz="1100" dirty="0"/>
              <a:t>다음단계버튼을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365381" y="3082565"/>
            <a:ext cx="371245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748573" y="3082565"/>
            <a:ext cx="371243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7275421" y="809036"/>
            <a:ext cx="504056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02" y="3326808"/>
            <a:ext cx="7557902" cy="271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4366109" y="5844762"/>
            <a:ext cx="371245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749301" y="5844762"/>
            <a:ext cx="371243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974346" y="4449302"/>
            <a:ext cx="30963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/>
              <a:t>파일관리 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파일관리 팝업이 오픈 된다</a:t>
            </a:r>
            <a:r>
              <a:rPr lang="en-US" altLang="ko-KR" sz="1100" dirty="0"/>
              <a:t>.</a:t>
            </a:r>
          </a:p>
          <a:p>
            <a:r>
              <a:rPr lang="en-US" altLang="ko-KR" sz="1100" dirty="0"/>
              <a:t>③ </a:t>
            </a:r>
            <a:r>
              <a:rPr lang="ko-KR" altLang="en-US" sz="1100" dirty="0"/>
              <a:t>첨부파일 버튼을 눌러서 파일을 첨부한다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④ </a:t>
            </a:r>
            <a:r>
              <a:rPr lang="ko-KR" altLang="en-US" sz="1100" dirty="0"/>
              <a:t>업로드 버튼을 눌러서 업로드 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⑤ </a:t>
            </a:r>
            <a:r>
              <a:rPr lang="ko-KR" altLang="en-US" sz="1100" dirty="0"/>
              <a:t>저장버튼을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⑥ </a:t>
            </a:r>
            <a:r>
              <a:rPr lang="ko-KR" altLang="en-US" sz="1100" dirty="0"/>
              <a:t>다음단계를 누른다</a:t>
            </a:r>
            <a:r>
              <a:rPr lang="en-US" altLang="ko-KR" sz="1100" dirty="0"/>
              <a:t>.</a:t>
            </a: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635" y="3971744"/>
            <a:ext cx="2673458" cy="176151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직사각형 19"/>
          <p:cNvSpPr/>
          <p:nvPr/>
        </p:nvSpPr>
        <p:spPr>
          <a:xfrm>
            <a:off x="7782356" y="3573016"/>
            <a:ext cx="473559" cy="1571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6270934" y="4166004"/>
            <a:ext cx="259142" cy="129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27" name="직사각형 26"/>
          <p:cNvSpPr/>
          <p:nvPr/>
        </p:nvSpPr>
        <p:spPr>
          <a:xfrm>
            <a:off x="5016123" y="5565924"/>
            <a:ext cx="259142" cy="129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645980" y="285815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⑥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942635" y="3971743"/>
            <a:ext cx="2673458" cy="176151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6025458" y="409249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③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32505" y="74916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44457" y="374061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42649" y="351314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11767" y="533026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④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66321" y="596008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⑤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72933" y="596008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⑥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256481" y="286164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⑤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400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31" y="764704"/>
            <a:ext cx="7329677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69519" y="2046614"/>
            <a:ext cx="3192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/>
              <a:t>지원완료 버튼을 누른다</a:t>
            </a:r>
            <a:r>
              <a:rPr lang="en-US" altLang="ko-KR" sz="1100" dirty="0"/>
              <a:t>.</a:t>
            </a: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90914"/>
            <a:ext cx="2934837" cy="149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588037" y="3779442"/>
            <a:ext cx="4560027" cy="430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② </a:t>
            </a:r>
            <a:r>
              <a:rPr lang="ko-KR" altLang="en-US" sz="1100" dirty="0"/>
              <a:t>확인버튼을 누른다</a:t>
            </a:r>
            <a:r>
              <a:rPr lang="en-US" altLang="ko-KR" sz="1100" dirty="0"/>
              <a:t>.</a:t>
            </a:r>
          </a:p>
          <a:p>
            <a:r>
              <a:rPr lang="en-US" altLang="ko-KR" sz="1100" dirty="0"/>
              <a:t>③ </a:t>
            </a:r>
            <a:r>
              <a:rPr lang="ko-KR" altLang="en-US" sz="1100" dirty="0"/>
              <a:t>지원서</a:t>
            </a:r>
            <a:r>
              <a:rPr lang="en-US" altLang="ko-KR" sz="1100" dirty="0"/>
              <a:t>/</a:t>
            </a:r>
            <a:r>
              <a:rPr lang="ko-KR" altLang="en-US" sz="1100" dirty="0"/>
              <a:t>접수증을 출력한다</a:t>
            </a:r>
            <a:r>
              <a:rPr lang="en-US" altLang="ko-KR" sz="1100" dirty="0"/>
              <a:t>.(</a:t>
            </a:r>
            <a:r>
              <a:rPr lang="ko-KR" altLang="en-US" sz="1100" dirty="0"/>
              <a:t>지원완료 한 경우에 출력버튼 활성화</a:t>
            </a:r>
            <a:r>
              <a:rPr lang="en-US" altLang="ko-KR" sz="1100" dirty="0"/>
              <a:t>)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211" y="2258257"/>
            <a:ext cx="3115141" cy="155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4234460" y="1562501"/>
            <a:ext cx="371245" cy="1530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1850155" y="3495017"/>
            <a:ext cx="392771" cy="2091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5923627" y="3485385"/>
            <a:ext cx="432048" cy="2300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6274305" y="990853"/>
            <a:ext cx="1118533" cy="1823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95536" y="4210330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- </a:t>
            </a:r>
            <a:r>
              <a:rPr lang="ko-KR" altLang="en-US" sz="1200" dirty="0"/>
              <a:t>지원취소</a:t>
            </a:r>
            <a:endParaRPr lang="en-US" altLang="ko-KR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487705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- </a:t>
            </a:r>
            <a:r>
              <a:rPr lang="ko-KR" altLang="en-US" sz="1200" dirty="0"/>
              <a:t>지원완료</a:t>
            </a:r>
            <a:endParaRPr lang="en-US" altLang="ko-KR" sz="1200" dirty="0"/>
          </a:p>
        </p:txBody>
      </p:sp>
      <p:sp>
        <p:nvSpPr>
          <p:cNvPr id="17" name="직사각형 16"/>
          <p:cNvSpPr/>
          <p:nvPr/>
        </p:nvSpPr>
        <p:spPr>
          <a:xfrm>
            <a:off x="4616436" y="1561824"/>
            <a:ext cx="449207" cy="1530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588037" y="4487743"/>
            <a:ext cx="3192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④ </a:t>
            </a:r>
            <a:r>
              <a:rPr lang="ko-KR" altLang="en-US" sz="1100" dirty="0"/>
              <a:t>지원취소 버튼을 누른다</a:t>
            </a:r>
            <a:r>
              <a:rPr lang="en-US" altLang="ko-KR" sz="1100" dirty="0"/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54" y="4765929"/>
            <a:ext cx="2885065" cy="1471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88037" y="6237312"/>
            <a:ext cx="53355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② </a:t>
            </a:r>
            <a:r>
              <a:rPr lang="ko-KR" altLang="en-US" sz="1100" dirty="0"/>
              <a:t>확인버튼을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>
                <a:solidFill>
                  <a:srgbClr val="FF0000"/>
                </a:solidFill>
              </a:rPr>
              <a:t>  * </a:t>
            </a:r>
            <a:r>
              <a:rPr lang="ko-KR" altLang="en-US" sz="1100" dirty="0">
                <a:solidFill>
                  <a:srgbClr val="FF0000"/>
                </a:solidFill>
              </a:rPr>
              <a:t>지원취소 하면 지원한 모든 정보와 첨부파일이 삭제 복구되지 않음</a:t>
            </a:r>
            <a:endParaRPr lang="en-US" altLang="ko-KR" sz="11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26799" y="133069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40429" y="327619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18086" y="326155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22506" y="93788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③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17457" y="134426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④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874397" y="5949280"/>
            <a:ext cx="392771" cy="2091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1772291" y="5730457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683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07504" y="116632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7. </a:t>
            </a:r>
            <a:r>
              <a:rPr lang="ko-KR" altLang="en-US" dirty="0"/>
              <a:t>지원서</a:t>
            </a:r>
            <a:r>
              <a:rPr lang="en-US" altLang="ko-KR" dirty="0"/>
              <a:t>, </a:t>
            </a:r>
            <a:r>
              <a:rPr lang="ko-KR" altLang="en-US" dirty="0"/>
              <a:t>접수증 서식</a:t>
            </a:r>
            <a:endParaRPr lang="en-US" altLang="ko-K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49474"/>
            <a:ext cx="4193221" cy="5311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88867"/>
            <a:ext cx="3857109" cy="503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862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71" y="1100361"/>
            <a:ext cx="8355259" cy="4553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8194586" y="3619164"/>
            <a:ext cx="439915" cy="178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4539518" y="4620127"/>
            <a:ext cx="708489" cy="178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437012" y="439703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56127" y="356899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116632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8. </a:t>
            </a:r>
            <a:r>
              <a:rPr lang="ko-KR" altLang="en-US" dirty="0"/>
              <a:t>합격자 신상정보 입력</a:t>
            </a:r>
            <a:endParaRPr lang="en-US" altLang="ko-KR" dirty="0"/>
          </a:p>
        </p:txBody>
      </p:sp>
      <p:sp>
        <p:nvSpPr>
          <p:cNvPr id="12" name="TextBox 11"/>
          <p:cNvSpPr txBox="1"/>
          <p:nvPr/>
        </p:nvSpPr>
        <p:spPr>
          <a:xfrm>
            <a:off x="392818" y="485964"/>
            <a:ext cx="81786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100" dirty="0"/>
              <a:t>선행조건으로는 담당자 최종합격처리 및 합격자 발표기간에 합격자 신상정보 조회 탭이 활성화</a:t>
            </a:r>
            <a:endParaRPr lang="en-US" altLang="ko-KR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522195" y="5674112"/>
            <a:ext cx="55127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/>
              <a:t>지원한 지원 채용분야 지원상태에서 합격</a:t>
            </a:r>
            <a:r>
              <a:rPr lang="en-US" altLang="ko-KR" sz="1100" dirty="0"/>
              <a:t>,</a:t>
            </a:r>
            <a:r>
              <a:rPr lang="ko-KR" altLang="en-US" sz="1100" dirty="0"/>
              <a:t>불합격 여부를 확인한다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합격자 신상정보 탭을 선택해서 추가 신상정보를 입력사항을 입력한다</a:t>
            </a:r>
            <a:r>
              <a:rPr lang="en-US" altLang="ko-KR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3600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39" y="764704"/>
            <a:ext cx="8154649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10139" y="5373216"/>
            <a:ext cx="551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/>
              <a:t>합격자 필수 입력 신상정보를 입력한다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  - </a:t>
            </a:r>
            <a:r>
              <a:rPr lang="ko-KR" altLang="en-US" sz="1100" dirty="0"/>
              <a:t>주민번호</a:t>
            </a:r>
            <a:r>
              <a:rPr lang="en-US" altLang="ko-KR" sz="1100" dirty="0"/>
              <a:t>,</a:t>
            </a:r>
            <a:r>
              <a:rPr lang="ko-KR" altLang="en-US" sz="1100" dirty="0"/>
              <a:t>생년월일</a:t>
            </a:r>
            <a:r>
              <a:rPr lang="en-US" altLang="ko-KR" sz="1100" dirty="0"/>
              <a:t>(</a:t>
            </a:r>
            <a:r>
              <a:rPr lang="ko-KR" altLang="en-US" sz="1100" dirty="0"/>
              <a:t>주민번호 입력 하면 자동입력</a:t>
            </a:r>
            <a:r>
              <a:rPr lang="en-US" altLang="ko-KR" sz="1100" dirty="0"/>
              <a:t>),</a:t>
            </a:r>
            <a:r>
              <a:rPr lang="ko-KR" altLang="en-US" sz="1100" dirty="0"/>
              <a:t>성별</a:t>
            </a:r>
            <a:r>
              <a:rPr lang="en-US" altLang="ko-KR" sz="1100" dirty="0"/>
              <a:t>,</a:t>
            </a:r>
            <a:r>
              <a:rPr lang="ko-KR" altLang="en-US" sz="1100" dirty="0"/>
              <a:t>외국인여부</a:t>
            </a:r>
            <a:r>
              <a:rPr lang="en-US" altLang="ko-KR" sz="1100" dirty="0"/>
              <a:t>,</a:t>
            </a:r>
            <a:r>
              <a:rPr lang="ko-KR" altLang="en-US" sz="1100" dirty="0"/>
              <a:t>국적</a:t>
            </a:r>
            <a:r>
              <a:rPr lang="en-US" altLang="ko-KR" sz="1100" dirty="0"/>
              <a:t>,</a:t>
            </a:r>
            <a:r>
              <a:rPr lang="ko-KR" altLang="en-US" sz="1100" dirty="0"/>
              <a:t>직업유무</a:t>
            </a:r>
            <a:br>
              <a:rPr lang="en-US" altLang="ko-KR" sz="1100" dirty="0"/>
            </a:br>
            <a:r>
              <a:rPr lang="en-US" altLang="ko-KR" sz="1100" dirty="0"/>
              <a:t>  - </a:t>
            </a:r>
            <a:r>
              <a:rPr lang="ko-KR" altLang="en-US" sz="1100" dirty="0"/>
              <a:t>학교에서 요청하는 제출 파일이 있으면 첨부파일을 첨부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저장버튼을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8183523" y="3222400"/>
            <a:ext cx="399923" cy="178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605106" y="3410275"/>
            <a:ext cx="7982634" cy="59478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67407" y="331832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1136" y="315856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226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2818" y="1008392"/>
            <a:ext cx="63394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- </a:t>
            </a:r>
            <a:r>
              <a:rPr lang="ko-KR" altLang="en-US" sz="1100" dirty="0"/>
              <a:t>대학도메인</a:t>
            </a:r>
            <a:r>
              <a:rPr lang="en-US" altLang="ko-KR" sz="1100" dirty="0"/>
              <a:t>.korus.kr</a:t>
            </a:r>
            <a:br>
              <a:rPr lang="en-US" altLang="ko-KR" sz="1100" dirty="0"/>
            </a:br>
            <a:r>
              <a:rPr lang="en-US" altLang="ko-KR" sz="1100" dirty="0"/>
              <a:t>  </a:t>
            </a:r>
            <a:r>
              <a:rPr lang="ko-KR" altLang="en-US" sz="1100"/>
              <a:t>부경대학교 </a:t>
            </a:r>
            <a:r>
              <a:rPr lang="ko-KR" altLang="en-US" sz="1100" dirty="0"/>
              <a:t>대외서비스 주소 </a:t>
            </a:r>
            <a:r>
              <a:rPr lang="en-US" altLang="ko-KR" sz="1100" dirty="0">
                <a:hlinkClick r:id="rId2"/>
              </a:rPr>
              <a:t>http://pknu.korus.kr</a:t>
            </a:r>
            <a:endParaRPr lang="ko-KR" altLang="en-US" sz="11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648" y="1608100"/>
            <a:ext cx="6469009" cy="472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ject 3"/>
          <p:cNvSpPr txBox="1"/>
          <p:nvPr/>
        </p:nvSpPr>
        <p:spPr>
          <a:xfrm>
            <a:off x="23822" y="231038"/>
            <a:ext cx="6263836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lang="en-US" sz="2400" spc="-20" dirty="0">
                <a:latin typeface="맑은 고딕"/>
                <a:cs typeface="맑은 고딕"/>
              </a:rPr>
              <a:t>B</a:t>
            </a:r>
            <a:r>
              <a:rPr sz="2400" spc="-10" dirty="0">
                <a:latin typeface="맑은 고딕"/>
                <a:cs typeface="맑은 고딕"/>
              </a:rPr>
              <a:t>.</a:t>
            </a:r>
            <a:r>
              <a:rPr sz="2400" dirty="0">
                <a:latin typeface="맑은 고딕"/>
                <a:cs typeface="맑은 고딕"/>
              </a:rPr>
              <a:t>	</a:t>
            </a:r>
            <a:r>
              <a:rPr lang="ko-KR" altLang="en-US" sz="2400" dirty="0">
                <a:latin typeface="맑은 고딕"/>
                <a:cs typeface="맑은 고딕"/>
              </a:rPr>
              <a:t>코러스 대학 대외서비스  강사채용 지원</a:t>
            </a:r>
            <a:endParaRPr sz="2400" dirty="0">
              <a:latin typeface="맑은 고딕"/>
              <a:cs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417" y="641612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대외서비스 접속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18631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06" y="1119277"/>
            <a:ext cx="8090497" cy="47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1" y="251356"/>
            <a:ext cx="3384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※ </a:t>
            </a:r>
            <a:r>
              <a:rPr lang="ko-KR" altLang="en-US" dirty="0"/>
              <a:t>추가</a:t>
            </a:r>
            <a:r>
              <a:rPr lang="en-US" altLang="ko-KR" dirty="0"/>
              <a:t>1. </a:t>
            </a:r>
            <a:r>
              <a:rPr lang="ko-KR" altLang="en-US" dirty="0"/>
              <a:t>작성중인 지원서 조회</a:t>
            </a:r>
            <a:endParaRPr lang="en-US" altLang="ko-KR" dirty="0"/>
          </a:p>
        </p:txBody>
      </p:sp>
      <p:sp>
        <p:nvSpPr>
          <p:cNvPr id="9" name="TextBox 8"/>
          <p:cNvSpPr txBox="1"/>
          <p:nvPr/>
        </p:nvSpPr>
        <p:spPr>
          <a:xfrm>
            <a:off x="389450" y="5949280"/>
            <a:ext cx="78465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</a:t>
            </a:r>
            <a:r>
              <a:rPr lang="ko-KR" altLang="en-US" sz="1100" dirty="0"/>
              <a:t> </a:t>
            </a:r>
            <a:r>
              <a:rPr lang="ko-KR" altLang="en-US" sz="1100" dirty="0" err="1"/>
              <a:t>조회시</a:t>
            </a:r>
            <a:r>
              <a:rPr lang="ko-KR" altLang="en-US" sz="1100" dirty="0"/>
              <a:t> </a:t>
            </a:r>
            <a:r>
              <a:rPr lang="ko-KR" altLang="en-US" sz="1100" dirty="0" err="1"/>
              <a:t>지원중</a:t>
            </a:r>
            <a:r>
              <a:rPr lang="ko-KR" altLang="en-US" sz="1100" dirty="0"/>
              <a:t> 혹은</a:t>
            </a:r>
            <a:r>
              <a:rPr lang="en-US" altLang="ko-KR" sz="1100" dirty="0"/>
              <a:t> </a:t>
            </a:r>
            <a:r>
              <a:rPr lang="ko-KR" altLang="en-US" sz="1100" dirty="0"/>
              <a:t>지원완료 한 채용분야가 체크선택 되어 빨간 글씨로 표시된다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접수중인 지원서 조회 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③ </a:t>
            </a:r>
            <a:r>
              <a:rPr lang="ko-KR" altLang="en-US" sz="1100" dirty="0"/>
              <a:t>지원서 등록 페이지로 이동한다</a:t>
            </a:r>
            <a:r>
              <a:rPr lang="en-US" altLang="ko-KR" sz="1100" dirty="0"/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389212" y="4653136"/>
            <a:ext cx="830860" cy="1498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67853" y="3366552"/>
            <a:ext cx="8005370" cy="3134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230247" y="328022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1549" y="4429497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6695" y="711047"/>
            <a:ext cx="78465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/>
              <a:t>작성중인 지원서 내용을 조회 </a:t>
            </a:r>
            <a:r>
              <a:rPr lang="en-US" altLang="ko-KR" sz="1100" dirty="0"/>
              <a:t>2) </a:t>
            </a:r>
            <a:r>
              <a:rPr lang="ko-KR" altLang="en-US" sz="1100" dirty="0"/>
              <a:t>수정이 필요한 경우</a:t>
            </a:r>
            <a:br>
              <a:rPr lang="en-US" altLang="ko-KR" sz="1100" dirty="0"/>
            </a:br>
            <a:r>
              <a:rPr lang="en-US" altLang="ko-KR" sz="1100" dirty="0">
                <a:solidFill>
                  <a:srgbClr val="FF0000"/>
                </a:solidFill>
              </a:rPr>
              <a:t> - </a:t>
            </a:r>
            <a:r>
              <a:rPr lang="ko-KR" altLang="en-US" sz="1100" dirty="0">
                <a:solidFill>
                  <a:srgbClr val="FF0000"/>
                </a:solidFill>
              </a:rPr>
              <a:t>지원완료 지원서는 수정 불가</a:t>
            </a:r>
            <a:endParaRPr lang="en-US" altLang="ko-KR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3707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06" y="974845"/>
            <a:ext cx="8090497" cy="47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25135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※ </a:t>
            </a:r>
            <a:r>
              <a:rPr lang="ko-KR" altLang="en-US" dirty="0"/>
              <a:t>추가</a:t>
            </a:r>
            <a:r>
              <a:rPr lang="en-US" altLang="ko-KR" dirty="0"/>
              <a:t>2. </a:t>
            </a:r>
            <a:r>
              <a:rPr lang="ko-KR" altLang="en-US" dirty="0"/>
              <a:t>지원자 </a:t>
            </a:r>
            <a:r>
              <a:rPr lang="ko-KR" altLang="en-US" dirty="0" err="1"/>
              <a:t>지원중</a:t>
            </a:r>
            <a:r>
              <a:rPr lang="ko-KR" altLang="en-US" dirty="0"/>
              <a:t> 채용분야 변경</a:t>
            </a:r>
            <a:endParaRPr lang="en-US" altLang="ko-KR" dirty="0"/>
          </a:p>
        </p:txBody>
      </p:sp>
      <p:sp>
        <p:nvSpPr>
          <p:cNvPr id="9" name="TextBox 8"/>
          <p:cNvSpPr txBox="1"/>
          <p:nvPr/>
        </p:nvSpPr>
        <p:spPr>
          <a:xfrm>
            <a:off x="499237" y="5733256"/>
            <a:ext cx="78465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/>
              <a:t>변경 하고자 하는 채용분야를 선택한다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지원서신청 접수버튼을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    a.</a:t>
            </a:r>
            <a:r>
              <a:rPr lang="ko-KR" altLang="en-US" sz="1100" dirty="0"/>
              <a:t>약관동의 페이지로 이동한다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    b.</a:t>
            </a:r>
            <a:r>
              <a:rPr lang="ko-KR" altLang="en-US" sz="1100" dirty="0"/>
              <a:t>약관동의 후 지원서 등록 페이지로 이동한다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    c.</a:t>
            </a:r>
            <a:r>
              <a:rPr lang="ko-KR" altLang="en-US" sz="1100" dirty="0"/>
              <a:t>기존 작성중인 데이터가 조회된다</a:t>
            </a:r>
            <a:r>
              <a:rPr lang="en-US" altLang="ko-KR" sz="1100" dirty="0"/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733171" y="4494401"/>
            <a:ext cx="636737" cy="1648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84574" y="3193194"/>
            <a:ext cx="154044" cy="6451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241464" y="312509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97240" y="443077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6695" y="566615"/>
            <a:ext cx="78465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/>
              <a:t>지원중</a:t>
            </a:r>
            <a:r>
              <a:rPr lang="ko-KR" altLang="en-US" sz="1100" dirty="0"/>
              <a:t> 채용분야 변경이나 추가 채용분야 지원이 필요한 경우</a:t>
            </a:r>
            <a:br>
              <a:rPr lang="en-US" altLang="ko-KR" sz="1100" dirty="0"/>
            </a:br>
            <a:r>
              <a:rPr lang="en-US" altLang="ko-KR" sz="1100" dirty="0">
                <a:solidFill>
                  <a:srgbClr val="FF0000"/>
                </a:solidFill>
              </a:rPr>
              <a:t> - </a:t>
            </a:r>
            <a:r>
              <a:rPr lang="ko-KR" altLang="en-US" sz="1100" dirty="0">
                <a:solidFill>
                  <a:srgbClr val="FF0000"/>
                </a:solidFill>
              </a:rPr>
              <a:t>지원완료 지원서는 수정 불가</a:t>
            </a:r>
            <a:endParaRPr lang="en-US" altLang="ko-KR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071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260648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회원가입</a:t>
            </a:r>
            <a:endParaRPr lang="en-US" altLang="ko-K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12" y="1015475"/>
            <a:ext cx="7474280" cy="5457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7803734" y="1162248"/>
            <a:ext cx="40693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062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47" y="1133914"/>
            <a:ext cx="3848327" cy="450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6805" y="5805264"/>
            <a:ext cx="3768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- </a:t>
            </a:r>
            <a:r>
              <a:rPr lang="ko-KR" altLang="en-US" sz="1100" dirty="0"/>
              <a:t>약관동의체크 후 동의함 버튼을 누른다</a:t>
            </a:r>
            <a:r>
              <a:rPr lang="en-US" altLang="ko-KR" sz="1100" dirty="0"/>
              <a:t>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81244"/>
            <a:ext cx="3848327" cy="238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03094" y="3645024"/>
            <a:ext cx="3873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- </a:t>
            </a:r>
            <a:r>
              <a:rPr lang="ko-KR" altLang="en-US" sz="1100" dirty="0"/>
              <a:t>휴대폰 인증을 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ko-KR" altLang="en-US" sz="1100" dirty="0">
                <a:solidFill>
                  <a:srgbClr val="FF0000"/>
                </a:solidFill>
              </a:rPr>
              <a:t>본인명의 휴대폰이 아니거나 해외에서 인증이 되지 않는 경우 학교 코러스 권한 담당자가 수동 회원 등록</a:t>
            </a:r>
            <a:br>
              <a:rPr lang="en-US" altLang="ko-KR" sz="1100" dirty="0">
                <a:solidFill>
                  <a:srgbClr val="FF0000"/>
                </a:solidFill>
              </a:rPr>
            </a:br>
            <a:r>
              <a:rPr lang="en-US" altLang="ko-KR" sz="1100" dirty="0">
                <a:solidFill>
                  <a:srgbClr val="FF0000"/>
                </a:solidFill>
              </a:rPr>
              <a:t>(</a:t>
            </a:r>
            <a:r>
              <a:rPr lang="ko-KR" altLang="en-US" sz="1100" dirty="0">
                <a:solidFill>
                  <a:srgbClr val="FF0000"/>
                </a:solidFill>
              </a:rPr>
              <a:t>학교에서 처리 어려운 경우 코러스 운영센터로 요청</a:t>
            </a:r>
            <a:r>
              <a:rPr lang="en-US" altLang="ko-KR" sz="11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967725" y="5222389"/>
            <a:ext cx="569736" cy="1344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929250" y="2813156"/>
            <a:ext cx="600947" cy="1629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688457" y="3491804"/>
            <a:ext cx="128617" cy="143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682368" y="5043745"/>
            <a:ext cx="128617" cy="143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821714" y="4476989"/>
            <a:ext cx="387336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- </a:t>
            </a:r>
            <a:r>
              <a:rPr lang="ko-KR" altLang="en-US" sz="1100" dirty="0"/>
              <a:t>회원 수동 등록</a:t>
            </a:r>
            <a:r>
              <a:rPr lang="en-US" altLang="ko-KR" sz="1100" dirty="0"/>
              <a:t>(</a:t>
            </a:r>
            <a:r>
              <a:rPr lang="ko-KR" altLang="en-US" sz="1100" dirty="0"/>
              <a:t>학교 코러스 권한 담당자</a:t>
            </a:r>
            <a:r>
              <a:rPr lang="en-US" altLang="ko-KR" sz="1100" dirty="0"/>
              <a:t>)</a:t>
            </a:r>
            <a:br>
              <a:rPr lang="en-US" altLang="ko-KR" sz="1100" dirty="0"/>
            </a:br>
            <a:r>
              <a:rPr lang="en-US" altLang="ko-KR" sz="1100" dirty="0"/>
              <a:t>① </a:t>
            </a:r>
            <a:r>
              <a:rPr lang="ko-KR" altLang="en-US" sz="1100" dirty="0"/>
              <a:t>코러스 메뉴 </a:t>
            </a:r>
            <a:r>
              <a:rPr lang="en-US" altLang="ko-KR" sz="1100" dirty="0"/>
              <a:t>:</a:t>
            </a:r>
            <a:r>
              <a:rPr lang="ko-KR" altLang="en-US" sz="1100" dirty="0"/>
              <a:t> 행정업무포털</a:t>
            </a:r>
            <a:r>
              <a:rPr lang="en-US" altLang="ko-KR" sz="1100" dirty="0"/>
              <a:t>&gt;</a:t>
            </a:r>
            <a:r>
              <a:rPr lang="ko-KR" altLang="en-US" sz="1100" dirty="0"/>
              <a:t>대외서비스관리</a:t>
            </a:r>
            <a:r>
              <a:rPr lang="en-US" altLang="ko-KR" sz="1100" dirty="0"/>
              <a:t>&gt;</a:t>
            </a:r>
            <a:r>
              <a:rPr lang="ko-KR" altLang="en-US" sz="1100" dirty="0"/>
              <a:t>사용자정보관리</a:t>
            </a:r>
            <a:r>
              <a:rPr lang="en-US" altLang="ko-KR" sz="1100" dirty="0"/>
              <a:t>(</a:t>
            </a:r>
            <a:r>
              <a:rPr lang="ko-KR" altLang="en-US" sz="1100" dirty="0"/>
              <a:t>대외</a:t>
            </a:r>
            <a:r>
              <a:rPr lang="en-US" altLang="ko-KR" sz="1100" dirty="0"/>
              <a:t>)</a:t>
            </a:r>
          </a:p>
          <a:p>
            <a:r>
              <a:rPr lang="en-US" altLang="ko-KR" sz="1100" dirty="0"/>
              <a:t>② </a:t>
            </a:r>
            <a:r>
              <a:rPr lang="ko-KR" altLang="en-US" sz="1100" dirty="0"/>
              <a:t>신규버튼을 누른다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  </a:t>
            </a:r>
            <a:r>
              <a:rPr lang="ko-KR" altLang="en-US" sz="1100" dirty="0"/>
              <a:t>지원자에게 사용자명</a:t>
            </a:r>
            <a:r>
              <a:rPr lang="en-US" altLang="ko-KR" sz="1100" dirty="0"/>
              <a:t>, </a:t>
            </a:r>
            <a:r>
              <a:rPr lang="ko-KR" altLang="en-US" sz="1100" dirty="0" err="1"/>
              <a:t>이메일</a:t>
            </a:r>
            <a:r>
              <a:rPr lang="en-US" altLang="ko-KR" sz="1100" dirty="0"/>
              <a:t>, </a:t>
            </a:r>
            <a:r>
              <a:rPr lang="ko-KR" altLang="en-US" sz="1100" dirty="0"/>
              <a:t>이동전화번호</a:t>
            </a:r>
            <a:r>
              <a:rPr lang="en-US" altLang="ko-KR" sz="1100" dirty="0"/>
              <a:t>, </a:t>
            </a:r>
            <a:r>
              <a:rPr lang="ko-KR" altLang="en-US" sz="1100" dirty="0"/>
              <a:t>로그인</a:t>
            </a:r>
            <a:r>
              <a:rPr lang="en-US" altLang="ko-KR" sz="1100" dirty="0"/>
              <a:t>ID</a:t>
            </a:r>
            <a:br>
              <a:rPr lang="en-US" altLang="ko-KR" sz="1100" dirty="0"/>
            </a:br>
            <a:r>
              <a:rPr lang="en-US" altLang="ko-KR" sz="1100" dirty="0"/>
              <a:t>  </a:t>
            </a:r>
            <a:r>
              <a:rPr lang="ko-KR" altLang="en-US" sz="1100" dirty="0"/>
              <a:t>정보를 수집하고 수집된 정보를 입력한다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③ </a:t>
            </a:r>
            <a:r>
              <a:rPr lang="ko-KR" altLang="en-US" sz="1100" dirty="0"/>
              <a:t>저장버튼을 누른다</a:t>
            </a:r>
            <a:r>
              <a:rPr lang="en-US" altLang="ko-KR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2111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1233" y="5349116"/>
            <a:ext cx="365548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① </a:t>
            </a:r>
            <a:r>
              <a:rPr lang="ko-KR" altLang="en-US" sz="1100" dirty="0"/>
              <a:t>기본정보를 입력한다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   - </a:t>
            </a:r>
            <a:r>
              <a:rPr lang="ko-KR" altLang="en-US" sz="1100" dirty="0"/>
              <a:t>이름은 자동 입력된다</a:t>
            </a:r>
            <a:r>
              <a:rPr lang="en-US" altLang="ko-KR" sz="1100" dirty="0"/>
              <a:t>.</a:t>
            </a:r>
            <a:br>
              <a:rPr lang="en-US" altLang="ko-KR" sz="1100" dirty="0"/>
            </a:br>
            <a:r>
              <a:rPr lang="en-US" altLang="ko-KR" sz="1100" dirty="0"/>
              <a:t>② </a:t>
            </a:r>
            <a:r>
              <a:rPr lang="ko-KR" altLang="en-US" sz="1100" dirty="0"/>
              <a:t>가입버튼을 누른다</a:t>
            </a:r>
            <a:r>
              <a:rPr lang="en-US" altLang="ko-KR" sz="1100" dirty="0"/>
              <a:t>.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41" y="1167552"/>
            <a:ext cx="3678846" cy="4181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116" y="1160710"/>
            <a:ext cx="3851362" cy="238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1939500" y="4936509"/>
            <a:ext cx="537000" cy="1460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706036" y="2251494"/>
            <a:ext cx="3555414" cy="13795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533545" y="2775134"/>
            <a:ext cx="587759" cy="1581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623662" y="3631015"/>
            <a:ext cx="3788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③</a:t>
            </a:r>
            <a:r>
              <a:rPr lang="ko-KR" altLang="en-US" sz="1100" dirty="0"/>
              <a:t> 가입완료화면에서 로그인 위해 로그인 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2973" y="217641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①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7106" y="485903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②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8538" y="271542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srgbClr val="FF0000"/>
                </a:solidFill>
              </a:rPr>
              <a:t>③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86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78665"/>
            <a:ext cx="8223210" cy="4638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39552" y="5517232"/>
            <a:ext cx="36554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/>
              <a:t>아이디 비번을 입력 후 로그인 한다</a:t>
            </a:r>
            <a:r>
              <a:rPr lang="en-US" altLang="ko-KR" sz="1100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6064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로그인</a:t>
            </a:r>
            <a:endParaRPr lang="en-US" altLang="ko-KR" dirty="0"/>
          </a:p>
        </p:txBody>
      </p:sp>
      <p:sp>
        <p:nvSpPr>
          <p:cNvPr id="6" name="직사각형 5"/>
          <p:cNvSpPr/>
          <p:nvPr/>
        </p:nvSpPr>
        <p:spPr>
          <a:xfrm>
            <a:off x="3295291" y="3174521"/>
            <a:ext cx="1992701" cy="60384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5317885" y="3175088"/>
            <a:ext cx="668491" cy="59109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005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252" y="1527459"/>
            <a:ext cx="443148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94" y="1471093"/>
            <a:ext cx="4428492" cy="3229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719695" y="2383726"/>
            <a:ext cx="357065" cy="869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605282" y="3816028"/>
            <a:ext cx="347909" cy="79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59394" y="4722626"/>
            <a:ext cx="36554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/>
              <a:t>상단메뉴</a:t>
            </a:r>
            <a:endParaRPr lang="en-US" altLang="ko-KR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589252" y="4745322"/>
            <a:ext cx="36554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/>
              <a:t>중앙배너메뉴</a:t>
            </a:r>
            <a:endParaRPr lang="en-US" altLang="ko-KR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504" y="260648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채용분야등록 메뉴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27405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16" y="908720"/>
            <a:ext cx="7644568" cy="446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46853" y="5440505"/>
            <a:ext cx="4032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/>
              <a:t>확인하고자 하는 채용정보를 선택 후 확인 버튼을 누른다</a:t>
            </a:r>
            <a:r>
              <a:rPr lang="en-US" altLang="ko-KR" sz="1100" dirty="0"/>
              <a:t>.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2364128" y="2700294"/>
            <a:ext cx="4368111" cy="1475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181573" y="4123202"/>
            <a:ext cx="342805" cy="1648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07504" y="260648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5. </a:t>
            </a:r>
            <a:r>
              <a:rPr lang="ko-KR" altLang="en-US" dirty="0"/>
              <a:t>공고내용</a:t>
            </a:r>
            <a:r>
              <a:rPr lang="en-US" altLang="ko-KR" dirty="0"/>
              <a:t>,</a:t>
            </a:r>
            <a:r>
              <a:rPr lang="ko-KR" altLang="en-US" dirty="0"/>
              <a:t>채용분야 확인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12601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40" y="853424"/>
            <a:ext cx="7507708" cy="4506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04412" y="5501029"/>
            <a:ext cx="5755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/>
              <a:t>채용분야를 확인한다</a:t>
            </a:r>
            <a:r>
              <a:rPr lang="en-US" altLang="ko-KR" sz="1200" dirty="0"/>
              <a:t>.</a:t>
            </a:r>
            <a:br>
              <a:rPr lang="en-US" altLang="ko-KR" sz="1200" dirty="0"/>
            </a:br>
            <a:r>
              <a:rPr lang="en-US" altLang="ko-KR" sz="1200" dirty="0">
                <a:solidFill>
                  <a:srgbClr val="FF0000"/>
                </a:solidFill>
              </a:rPr>
              <a:t> - </a:t>
            </a:r>
            <a:r>
              <a:rPr lang="ko-KR" altLang="en-US" sz="1200" dirty="0">
                <a:solidFill>
                  <a:srgbClr val="FF0000"/>
                </a:solidFill>
              </a:rPr>
              <a:t>체크 선택된 빨간 글씨의 채용분야는 이미 지원한 채용분야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57320" y="2140476"/>
            <a:ext cx="7486580" cy="13681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035988" y="2303925"/>
            <a:ext cx="7272808" cy="27621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426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19284</TotalTime>
  <Words>682</Words>
  <Application>Microsoft Office PowerPoint</Application>
  <PresentationFormat>화면 슬라이드 쇼(4:3)</PresentationFormat>
  <Paragraphs>96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5" baseType="lpstr">
      <vt:lpstr>맑은 고딕</vt:lpstr>
      <vt:lpstr>휴먼엑스포</vt:lpstr>
      <vt:lpstr>Arial</vt:lpstr>
      <vt:lpstr>Office 테마</vt:lpstr>
      <vt:lpstr>코러스 대학 대외서비스 강사채용 지원자 안내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PKNU</cp:lastModifiedBy>
  <cp:revision>756</cp:revision>
  <cp:lastPrinted>2020-06-23T01:58:35Z</cp:lastPrinted>
  <dcterms:created xsi:type="dcterms:W3CDTF">2019-06-17T06:19:20Z</dcterms:created>
  <dcterms:modified xsi:type="dcterms:W3CDTF">2022-08-02T12:36:53Z</dcterms:modified>
</cp:coreProperties>
</file>